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61" r:id="rId2"/>
    <p:sldId id="257" r:id="rId3"/>
    <p:sldId id="259" r:id="rId4"/>
    <p:sldId id="260" r:id="rId5"/>
    <p:sldId id="258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90" autoAdjust="0"/>
    <p:restoredTop sz="80469" autoAdjust="0"/>
  </p:normalViewPr>
  <p:slideViewPr>
    <p:cSldViewPr snapToGrid="0">
      <p:cViewPr>
        <p:scale>
          <a:sx n="70" d="100"/>
          <a:sy n="70" d="100"/>
        </p:scale>
        <p:origin x="2430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35B1BA-6390-4E30-99B9-7422171D18FF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F1996-0CDF-4A27-B27B-C05B618CD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258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https://github.com/muhammadowaismushtaq/ATM-Cash-Predictor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F1996-0CDF-4A27-B27B-C05B618CDB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67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https://symmehub.github.io/positron/image_processing/exercises/image_processing_tutorial.html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F1996-0CDF-4A27-B27B-C05B618CDBB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75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https://ai.plainenglish.io/4-classical-feature-extraction-techniques-you-must-try-7ea0969e9c23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F1996-0CDF-4A27-B27B-C05B618CDBB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84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https://towardsdatascience.com/canny-edge-detection-step-by-step-in-python-computer-vision-b49c3a2d8123</a:t>
            </a:r>
          </a:p>
          <a:p>
            <a:r>
              <a:rPr lang="en-US" smtClean="0"/>
              <a:t>https://vincmazet.github.io/bip/detection/edges.html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F1996-0CDF-4A27-B27B-C05B618CDB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854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16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658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50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924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925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939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41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15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52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444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639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2E3185-5D7B-4653-B2AD-B25B114B2E84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892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5887" y="0"/>
            <a:ext cx="9144000" cy="2387600"/>
          </a:xfrm>
        </p:spPr>
        <p:txBody>
          <a:bodyPr/>
          <a:lstStyle/>
          <a:p>
            <a:r>
              <a:rPr lang="en-US" b="1" dirty="0"/>
              <a:t>ATM Cash Predictor</a:t>
            </a:r>
            <a:br>
              <a:rPr lang="en-US" b="1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931" y="2723651"/>
            <a:ext cx="6858000" cy="2447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949" y="3399925"/>
            <a:ext cx="128587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33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614526" y="497950"/>
            <a:ext cx="2036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Counting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</a:rPr>
              <a:t>Coint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757" t="15732" r="-227" b="4758"/>
          <a:stretch/>
        </p:blipFill>
        <p:spPr>
          <a:xfrm>
            <a:off x="1853738" y="2028306"/>
            <a:ext cx="3314354" cy="36409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696" y="2028306"/>
            <a:ext cx="3038475" cy="1504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696" y="3622876"/>
            <a:ext cx="3038475" cy="1590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4596" y="221586"/>
            <a:ext cx="2619375" cy="1743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1992" y="351819"/>
            <a:ext cx="4584988" cy="45849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097" y="3935384"/>
            <a:ext cx="315277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23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97" y="0"/>
            <a:ext cx="4541664" cy="2605780"/>
          </a:xfrm>
          <a:prstGeom prst="rect">
            <a:avLst/>
          </a:prstGeom>
        </p:spPr>
      </p:pic>
      <p:pic>
        <p:nvPicPr>
          <p:cNvPr id="1026" name="Picture 2" descr="Ini Uang Koin yang Dicari Kolektor, Bisa Untung Banya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671" y="806517"/>
            <a:ext cx="571500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729" y="2792479"/>
            <a:ext cx="285750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9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81" y="290512"/>
            <a:ext cx="5591175" cy="6276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898" y="464835"/>
            <a:ext cx="5591175" cy="62769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21" y="464835"/>
            <a:ext cx="4584988" cy="4584988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8849365" y="4595455"/>
            <a:ext cx="1753565" cy="1972032"/>
            <a:chOff x="9817226" y="485792"/>
            <a:chExt cx="1417861" cy="1680144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9817240" y="688369"/>
              <a:ext cx="14" cy="1477567"/>
            </a:xfrm>
            <a:prstGeom prst="line">
              <a:avLst/>
            </a:prstGeom>
            <a:ln w="31750">
              <a:solidFill>
                <a:srgbClr val="FFC000"/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1235073" y="688369"/>
              <a:ext cx="14" cy="1477567"/>
            </a:xfrm>
            <a:prstGeom prst="line">
              <a:avLst/>
            </a:prstGeom>
            <a:ln w="31750">
              <a:solidFill>
                <a:srgbClr val="FFC000"/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9817240" y="2165936"/>
              <a:ext cx="1417833" cy="0"/>
            </a:xfrm>
            <a:prstGeom prst="line">
              <a:avLst/>
            </a:prstGeom>
            <a:ln w="31750">
              <a:solidFill>
                <a:srgbClr val="FFC000"/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9817240" y="686458"/>
              <a:ext cx="1417833" cy="0"/>
            </a:xfrm>
            <a:prstGeom prst="line">
              <a:avLst/>
            </a:prstGeom>
            <a:ln w="31750">
              <a:solidFill>
                <a:srgbClr val="FFC000"/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9817226" y="485792"/>
              <a:ext cx="810129" cy="19666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900" dirty="0" smtClean="0"/>
                <a:t>100_Perak, 98 %</a:t>
              </a:r>
              <a:endParaRPr lang="en-US" sz="90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030839" y="4482440"/>
            <a:ext cx="1753565" cy="1972032"/>
            <a:chOff x="9817226" y="485792"/>
            <a:chExt cx="1417861" cy="1680144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9817240" y="688369"/>
              <a:ext cx="14" cy="1477567"/>
            </a:xfrm>
            <a:prstGeom prst="line">
              <a:avLst/>
            </a:prstGeom>
            <a:ln w="31750">
              <a:solidFill>
                <a:srgbClr val="FFC000"/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1235073" y="688369"/>
              <a:ext cx="14" cy="1477567"/>
            </a:xfrm>
            <a:prstGeom prst="line">
              <a:avLst/>
            </a:prstGeom>
            <a:ln w="31750">
              <a:solidFill>
                <a:srgbClr val="FFC000"/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9817240" y="2165936"/>
              <a:ext cx="1417833" cy="0"/>
            </a:xfrm>
            <a:prstGeom prst="line">
              <a:avLst/>
            </a:prstGeom>
            <a:ln w="31750">
              <a:solidFill>
                <a:srgbClr val="FFC000"/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9817240" y="686458"/>
              <a:ext cx="1417833" cy="0"/>
            </a:xfrm>
            <a:prstGeom prst="line">
              <a:avLst/>
            </a:prstGeom>
            <a:ln w="31750">
              <a:solidFill>
                <a:srgbClr val="FFC000"/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9817226" y="485792"/>
              <a:ext cx="862668" cy="19666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900" dirty="0" smtClean="0"/>
                <a:t>100_Perak, 95 %</a:t>
              </a:r>
              <a:endParaRPr lang="en-US" sz="9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344195" y="525062"/>
            <a:ext cx="1484714" cy="1735253"/>
            <a:chOff x="9817226" y="485792"/>
            <a:chExt cx="1417861" cy="1680144"/>
          </a:xfrm>
          <a:solidFill>
            <a:srgbClr val="00B050"/>
          </a:solidFill>
        </p:grpSpPr>
        <p:cxnSp>
          <p:nvCxnSpPr>
            <p:cNvPr id="29" name="Straight Connector 28"/>
            <p:cNvCxnSpPr/>
            <p:nvPr/>
          </p:nvCxnSpPr>
          <p:spPr>
            <a:xfrm>
              <a:off x="9817240" y="688369"/>
              <a:ext cx="14" cy="1477567"/>
            </a:xfrm>
            <a:prstGeom prst="line">
              <a:avLst/>
            </a:prstGeom>
            <a:grpFill/>
            <a:ln w="31750">
              <a:solidFill>
                <a:srgbClr val="00B050"/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11235073" y="688369"/>
              <a:ext cx="14" cy="1477567"/>
            </a:xfrm>
            <a:prstGeom prst="line">
              <a:avLst/>
            </a:prstGeom>
            <a:grpFill/>
            <a:ln w="31750">
              <a:solidFill>
                <a:srgbClr val="00B050"/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9817240" y="2165936"/>
              <a:ext cx="1417833" cy="0"/>
            </a:xfrm>
            <a:prstGeom prst="line">
              <a:avLst/>
            </a:prstGeom>
            <a:grpFill/>
            <a:ln w="31750">
              <a:solidFill>
                <a:srgbClr val="00B050"/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9817240" y="686458"/>
              <a:ext cx="1417833" cy="0"/>
            </a:xfrm>
            <a:prstGeom prst="line">
              <a:avLst/>
            </a:prstGeom>
            <a:grpFill/>
            <a:ln w="31750">
              <a:solidFill>
                <a:srgbClr val="00B050"/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9817226" y="485792"/>
              <a:ext cx="907660" cy="22350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/>
                <a:t>100_Emas, 95 %</a:t>
              </a:r>
              <a:endParaRPr lang="en-US" sz="9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727950" y="525063"/>
            <a:ext cx="1484714" cy="1735252"/>
            <a:chOff x="9817226" y="485793"/>
            <a:chExt cx="1417861" cy="1680143"/>
          </a:xfrm>
          <a:solidFill>
            <a:srgbClr val="00B050"/>
          </a:solidFill>
        </p:grpSpPr>
        <p:cxnSp>
          <p:nvCxnSpPr>
            <p:cNvPr id="36" name="Straight Connector 35"/>
            <p:cNvCxnSpPr/>
            <p:nvPr/>
          </p:nvCxnSpPr>
          <p:spPr>
            <a:xfrm>
              <a:off x="9817240" y="688369"/>
              <a:ext cx="14" cy="1477567"/>
            </a:xfrm>
            <a:prstGeom prst="line">
              <a:avLst/>
            </a:prstGeom>
            <a:grpFill/>
            <a:ln w="31750">
              <a:solidFill>
                <a:srgbClr val="00B050"/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11235073" y="688369"/>
              <a:ext cx="14" cy="1477567"/>
            </a:xfrm>
            <a:prstGeom prst="line">
              <a:avLst/>
            </a:prstGeom>
            <a:grpFill/>
            <a:ln w="31750">
              <a:solidFill>
                <a:srgbClr val="00B050"/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9817240" y="2165936"/>
              <a:ext cx="1417833" cy="0"/>
            </a:xfrm>
            <a:prstGeom prst="line">
              <a:avLst/>
            </a:prstGeom>
            <a:grpFill/>
            <a:ln w="31750">
              <a:solidFill>
                <a:srgbClr val="00B050"/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9817240" y="686458"/>
              <a:ext cx="1417833" cy="0"/>
            </a:xfrm>
            <a:prstGeom prst="line">
              <a:avLst/>
            </a:prstGeom>
            <a:grpFill/>
            <a:ln w="31750">
              <a:solidFill>
                <a:srgbClr val="00B050"/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9817226" y="485793"/>
              <a:ext cx="919214" cy="22350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/>
                <a:t>100_Emas, 90 %</a:t>
              </a:r>
              <a:endParaRPr lang="en-US" sz="900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8157210" y="2497882"/>
            <a:ext cx="2110015" cy="2328405"/>
            <a:chOff x="9817226" y="485792"/>
            <a:chExt cx="1417861" cy="1680144"/>
          </a:xfrm>
          <a:solidFill>
            <a:srgbClr val="7030A0"/>
          </a:solidFill>
        </p:grpSpPr>
        <p:cxnSp>
          <p:nvCxnSpPr>
            <p:cNvPr id="42" name="Straight Connector 41"/>
            <p:cNvCxnSpPr/>
            <p:nvPr/>
          </p:nvCxnSpPr>
          <p:spPr>
            <a:xfrm>
              <a:off x="9817240" y="688369"/>
              <a:ext cx="14" cy="1477567"/>
            </a:xfrm>
            <a:prstGeom prst="line">
              <a:avLst/>
            </a:prstGeom>
            <a:grpFill/>
            <a:ln w="31750">
              <a:solidFill>
                <a:srgbClr val="7030A0"/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11235073" y="688369"/>
              <a:ext cx="14" cy="1477567"/>
            </a:xfrm>
            <a:prstGeom prst="line">
              <a:avLst/>
            </a:prstGeom>
            <a:grpFill/>
            <a:ln w="31750">
              <a:solidFill>
                <a:srgbClr val="7030A0"/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9817240" y="2165936"/>
              <a:ext cx="1417833" cy="0"/>
            </a:xfrm>
            <a:prstGeom prst="line">
              <a:avLst/>
            </a:prstGeom>
            <a:grpFill/>
            <a:ln w="31750">
              <a:solidFill>
                <a:srgbClr val="7030A0"/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9817240" y="686458"/>
              <a:ext cx="1417833" cy="0"/>
            </a:xfrm>
            <a:prstGeom prst="line">
              <a:avLst/>
            </a:prstGeom>
            <a:grpFill/>
            <a:ln w="31750">
              <a:solidFill>
                <a:srgbClr val="7030A0"/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9817226" y="485792"/>
              <a:ext cx="907660" cy="1665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/>
                <a:t>100_PB, 95 %</a:t>
              </a:r>
              <a:endParaRPr lang="en-US" sz="900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869387" y="2561372"/>
            <a:ext cx="2228371" cy="2264915"/>
            <a:chOff x="9817226" y="485792"/>
            <a:chExt cx="1417861" cy="1680144"/>
          </a:xfrm>
          <a:solidFill>
            <a:srgbClr val="7030A0"/>
          </a:solidFill>
        </p:grpSpPr>
        <p:cxnSp>
          <p:nvCxnSpPr>
            <p:cNvPr id="48" name="Straight Connector 47"/>
            <p:cNvCxnSpPr/>
            <p:nvPr/>
          </p:nvCxnSpPr>
          <p:spPr>
            <a:xfrm>
              <a:off x="9817240" y="688369"/>
              <a:ext cx="14" cy="1477567"/>
            </a:xfrm>
            <a:prstGeom prst="line">
              <a:avLst/>
            </a:prstGeom>
            <a:grpFill/>
            <a:ln w="31750">
              <a:solidFill>
                <a:srgbClr val="7030A0"/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11235073" y="688369"/>
              <a:ext cx="14" cy="1477567"/>
            </a:xfrm>
            <a:prstGeom prst="line">
              <a:avLst/>
            </a:prstGeom>
            <a:grpFill/>
            <a:ln w="31750">
              <a:solidFill>
                <a:srgbClr val="7030A0"/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9817240" y="2165936"/>
              <a:ext cx="1417833" cy="0"/>
            </a:xfrm>
            <a:prstGeom prst="line">
              <a:avLst/>
            </a:prstGeom>
            <a:grpFill/>
            <a:ln w="31750">
              <a:solidFill>
                <a:srgbClr val="7030A0"/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9817240" y="686458"/>
              <a:ext cx="1417833" cy="0"/>
            </a:xfrm>
            <a:prstGeom prst="line">
              <a:avLst/>
            </a:prstGeom>
            <a:grpFill/>
            <a:ln w="31750">
              <a:solidFill>
                <a:srgbClr val="7030A0"/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9817226" y="485792"/>
              <a:ext cx="907660" cy="17123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/>
                <a:t>100_PB, 95 %</a:t>
              </a:r>
              <a:endParaRPr 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9718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Pre-Processing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631019"/>
              </p:ext>
            </p:extLst>
          </p:nvPr>
        </p:nvGraphicFramePr>
        <p:xfrm>
          <a:off x="2661314" y="3094377"/>
          <a:ext cx="1828800" cy="11125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90510486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19400773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597599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271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775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740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061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275" y="1379265"/>
            <a:ext cx="1484549" cy="12977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1260" t="15367" r="62272" b="20071"/>
          <a:stretch/>
        </p:blipFill>
        <p:spPr>
          <a:xfrm>
            <a:off x="2248824" y="1009934"/>
            <a:ext cx="1815152" cy="16670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66146" y="2636074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Coin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25745" y="264972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13879" y="2630855"/>
            <a:ext cx="786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Kernel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038071" y="1944664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897961"/>
              </p:ext>
            </p:extLst>
          </p:nvPr>
        </p:nvGraphicFramePr>
        <p:xfrm>
          <a:off x="4450560" y="1570138"/>
          <a:ext cx="1281501" cy="1040895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27167">
                  <a:extLst>
                    <a:ext uri="{9D8B030D-6E8A-4147-A177-3AD203B41FA5}">
                      <a16:colId xmlns:a16="http://schemas.microsoft.com/office/drawing/2014/main" val="905104862"/>
                    </a:ext>
                  </a:extLst>
                </a:gridCol>
                <a:gridCol w="427167">
                  <a:extLst>
                    <a:ext uri="{9D8B030D-6E8A-4147-A177-3AD203B41FA5}">
                      <a16:colId xmlns:a16="http://schemas.microsoft.com/office/drawing/2014/main" val="2194007735"/>
                    </a:ext>
                  </a:extLst>
                </a:gridCol>
                <a:gridCol w="427167">
                  <a:extLst>
                    <a:ext uri="{9D8B030D-6E8A-4147-A177-3AD203B41FA5}">
                      <a16:colId xmlns:a16="http://schemas.microsoft.com/office/drawing/2014/main" val="597599693"/>
                    </a:ext>
                  </a:extLst>
                </a:gridCol>
              </a:tblGrid>
              <a:tr h="34696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-1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271059"/>
                  </a:ext>
                </a:extLst>
              </a:tr>
              <a:tr h="34696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775541"/>
                  </a:ext>
                </a:extLst>
              </a:tr>
              <a:tr h="34696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740941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567939" y="1204627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 x 3 x 3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979764" y="1905919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747412" y="79303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 x 7 x 3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112371" y="2630855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763665"/>
              </p:ext>
            </p:extLst>
          </p:nvPr>
        </p:nvGraphicFramePr>
        <p:xfrm>
          <a:off x="2968146" y="4399760"/>
          <a:ext cx="1997495" cy="18288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99499">
                  <a:extLst>
                    <a:ext uri="{9D8B030D-6E8A-4147-A177-3AD203B41FA5}">
                      <a16:colId xmlns:a16="http://schemas.microsoft.com/office/drawing/2014/main" val="773247832"/>
                    </a:ext>
                  </a:extLst>
                </a:gridCol>
                <a:gridCol w="399499">
                  <a:extLst>
                    <a:ext uri="{9D8B030D-6E8A-4147-A177-3AD203B41FA5}">
                      <a16:colId xmlns:a16="http://schemas.microsoft.com/office/drawing/2014/main" val="816666474"/>
                    </a:ext>
                  </a:extLst>
                </a:gridCol>
                <a:gridCol w="399499">
                  <a:extLst>
                    <a:ext uri="{9D8B030D-6E8A-4147-A177-3AD203B41FA5}">
                      <a16:colId xmlns:a16="http://schemas.microsoft.com/office/drawing/2014/main" val="3223716736"/>
                    </a:ext>
                  </a:extLst>
                </a:gridCol>
                <a:gridCol w="399499">
                  <a:extLst>
                    <a:ext uri="{9D8B030D-6E8A-4147-A177-3AD203B41FA5}">
                      <a16:colId xmlns:a16="http://schemas.microsoft.com/office/drawing/2014/main" val="3779535896"/>
                    </a:ext>
                  </a:extLst>
                </a:gridCol>
                <a:gridCol w="399499">
                  <a:extLst>
                    <a:ext uri="{9D8B030D-6E8A-4147-A177-3AD203B41FA5}">
                      <a16:colId xmlns:a16="http://schemas.microsoft.com/office/drawing/2014/main" val="1707586856"/>
                    </a:ext>
                  </a:extLst>
                </a:gridCol>
              </a:tblGrid>
              <a:tr h="2885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976844"/>
                  </a:ext>
                </a:extLst>
              </a:tr>
              <a:tr h="2885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603594"/>
                  </a:ext>
                </a:extLst>
              </a:tr>
              <a:tr h="2885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249655"/>
                  </a:ext>
                </a:extLst>
              </a:tr>
              <a:tr h="2885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594136"/>
                  </a:ext>
                </a:extLst>
              </a:tr>
              <a:tr h="2885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297496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361491"/>
              </p:ext>
            </p:extLst>
          </p:nvPr>
        </p:nvGraphicFramePr>
        <p:xfrm>
          <a:off x="6381964" y="606640"/>
          <a:ext cx="2543674" cy="2004394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63382">
                  <a:extLst>
                    <a:ext uri="{9D8B030D-6E8A-4147-A177-3AD203B41FA5}">
                      <a16:colId xmlns:a16="http://schemas.microsoft.com/office/drawing/2014/main" val="536775954"/>
                    </a:ext>
                  </a:extLst>
                </a:gridCol>
                <a:gridCol w="363382">
                  <a:extLst>
                    <a:ext uri="{9D8B030D-6E8A-4147-A177-3AD203B41FA5}">
                      <a16:colId xmlns:a16="http://schemas.microsoft.com/office/drawing/2014/main" val="495264277"/>
                    </a:ext>
                  </a:extLst>
                </a:gridCol>
                <a:gridCol w="363382">
                  <a:extLst>
                    <a:ext uri="{9D8B030D-6E8A-4147-A177-3AD203B41FA5}">
                      <a16:colId xmlns:a16="http://schemas.microsoft.com/office/drawing/2014/main" val="3057363533"/>
                    </a:ext>
                  </a:extLst>
                </a:gridCol>
                <a:gridCol w="363382">
                  <a:extLst>
                    <a:ext uri="{9D8B030D-6E8A-4147-A177-3AD203B41FA5}">
                      <a16:colId xmlns:a16="http://schemas.microsoft.com/office/drawing/2014/main" val="3000783863"/>
                    </a:ext>
                  </a:extLst>
                </a:gridCol>
                <a:gridCol w="363382">
                  <a:extLst>
                    <a:ext uri="{9D8B030D-6E8A-4147-A177-3AD203B41FA5}">
                      <a16:colId xmlns:a16="http://schemas.microsoft.com/office/drawing/2014/main" val="2915062609"/>
                    </a:ext>
                  </a:extLst>
                </a:gridCol>
                <a:gridCol w="363382">
                  <a:extLst>
                    <a:ext uri="{9D8B030D-6E8A-4147-A177-3AD203B41FA5}">
                      <a16:colId xmlns:a16="http://schemas.microsoft.com/office/drawing/2014/main" val="3766327597"/>
                    </a:ext>
                  </a:extLst>
                </a:gridCol>
                <a:gridCol w="363382">
                  <a:extLst>
                    <a:ext uri="{9D8B030D-6E8A-4147-A177-3AD203B41FA5}">
                      <a16:colId xmlns:a16="http://schemas.microsoft.com/office/drawing/2014/main" val="1987524653"/>
                    </a:ext>
                  </a:extLst>
                </a:gridCol>
              </a:tblGrid>
              <a:tr h="286342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649433"/>
                  </a:ext>
                </a:extLst>
              </a:tr>
              <a:tr h="286342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084106"/>
                  </a:ext>
                </a:extLst>
              </a:tr>
              <a:tr h="286342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530345"/>
                  </a:ext>
                </a:extLst>
              </a:tr>
              <a:tr h="286342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32909"/>
                  </a:ext>
                </a:extLst>
              </a:tr>
              <a:tr h="286342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372812"/>
                  </a:ext>
                </a:extLst>
              </a:tr>
              <a:tr h="286342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523493"/>
                  </a:ext>
                </a:extLst>
              </a:tr>
              <a:tr h="286342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35761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1084702" y="1009934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 x 7 x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87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3865</TotalTime>
  <Words>82</Words>
  <Application>Microsoft Office PowerPoint</Application>
  <PresentationFormat>Widescreen</PresentationFormat>
  <Paragraphs>36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ATM Cash Predictor </vt:lpstr>
      <vt:lpstr>PowerPoint Presentation</vt:lpstr>
      <vt:lpstr>PowerPoint Presentation</vt:lpstr>
      <vt:lpstr>PowerPoint Presentation</vt:lpstr>
      <vt:lpstr>Pre-Processing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pds</dc:creator>
  <cp:lastModifiedBy>Gde</cp:lastModifiedBy>
  <cp:revision>17</cp:revision>
  <dcterms:created xsi:type="dcterms:W3CDTF">2024-10-14T08:49:47Z</dcterms:created>
  <dcterms:modified xsi:type="dcterms:W3CDTF">2024-12-02T01:07:00Z</dcterms:modified>
</cp:coreProperties>
</file>